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68" r:id="rId3"/>
    <p:sldId id="257" r:id="rId4"/>
    <p:sldId id="258" r:id="rId5"/>
    <p:sldId id="260" r:id="rId6"/>
    <p:sldId id="261" r:id="rId7"/>
    <p:sldId id="274" r:id="rId8"/>
    <p:sldId id="269" r:id="rId9"/>
    <p:sldId id="262" r:id="rId10"/>
    <p:sldId id="267" r:id="rId11"/>
    <p:sldId id="263" r:id="rId12"/>
    <p:sldId id="271" r:id="rId13"/>
    <p:sldId id="264" r:id="rId14"/>
    <p:sldId id="270" r:id="rId15"/>
    <p:sldId id="273" r:id="rId16"/>
    <p:sldId id="265" r:id="rId17"/>
    <p:sldId id="266" r:id="rId18"/>
    <p:sldId id="272" r:id="rId19"/>
    <p:sldId id="25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 autoAdjust="0"/>
  </p:normalViewPr>
  <p:slideViewPr>
    <p:cSldViewPr>
      <p:cViewPr varScale="1">
        <p:scale>
          <a:sx n="104" d="100"/>
          <a:sy n="104" d="100"/>
        </p:scale>
        <p:origin x="-2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E05C7-74B9-4E1A-82DC-594A891EA107}" type="datetimeFigureOut">
              <a:rPr lang="en-US" smtClean="0"/>
              <a:pPr/>
              <a:t>1/29/2013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961468-C41E-4F68-BF28-073B24977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961468-C41E-4F68-BF28-073B249776D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1/29/2013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y.gov/basic-disaster-supplies-kit" TargetMode="External"/><Relationship Id="rId2" Type="http://schemas.openxmlformats.org/officeDocument/2006/relationships/hyperlink" Target="http://www.fema.gov/pdf/areyouready/appendix_b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72hours.org/" TargetMode="External"/><Relationship Id="rId4" Type="http://schemas.openxmlformats.org/officeDocument/2006/relationships/hyperlink" Target="https://www.critikit.com/?gclid=CNXPze_tg7UCFQ-e4AodOVgAew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58362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US" sz="4400" dirty="0" smtClean="0"/>
              <a:t>Your Own, </a:t>
            </a:r>
            <a:br>
              <a:rPr lang="en-US" sz="4400" dirty="0" smtClean="0"/>
            </a:br>
            <a:r>
              <a:rPr lang="en-US" sz="4400" dirty="0" smtClean="0"/>
              <a:t>Your Home, </a:t>
            </a:r>
            <a:br>
              <a:rPr lang="en-US" sz="4400" dirty="0" smtClean="0"/>
            </a:br>
            <a:r>
              <a:rPr lang="en-US" sz="4400" dirty="0" smtClean="0"/>
              <a:t>and Your Zone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9379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800" dirty="0" smtClean="0"/>
              <a:t>A Primer on Self-Reliance and Sufficiency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Lt. Nick Alongi</a:t>
            </a:r>
          </a:p>
          <a:p>
            <a:pPr algn="ctr"/>
            <a:r>
              <a:rPr lang="en-US" sz="1400" dirty="0" smtClean="0"/>
              <a:t>Westchester County Police</a:t>
            </a:r>
          </a:p>
          <a:p>
            <a:pPr algn="ctr"/>
            <a:r>
              <a:rPr lang="en-US" sz="1400" dirty="0" smtClean="0"/>
              <a:t>naa5@westchestergov.com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heat?  Let the water drip.</a:t>
            </a:r>
          </a:p>
          <a:p>
            <a:r>
              <a:rPr lang="en-US" dirty="0" smtClean="0"/>
              <a:t>Gas powered equipment needs gas (stabilized gas is even better)!</a:t>
            </a:r>
          </a:p>
          <a:p>
            <a:r>
              <a:rPr lang="en-US" dirty="0" smtClean="0"/>
              <a:t>Have an indoor rally point as well as an outdoor.</a:t>
            </a:r>
          </a:p>
          <a:p>
            <a:pPr lvl="1"/>
            <a:r>
              <a:rPr lang="en-US" dirty="0" smtClean="0"/>
              <a:t>BELOW-GRADE basements are good.</a:t>
            </a:r>
          </a:p>
          <a:p>
            <a:r>
              <a:rPr lang="en-US" dirty="0" smtClean="0"/>
              <a:t>Turn your fridge and freezer way down (colder).</a:t>
            </a:r>
          </a:p>
          <a:p>
            <a:r>
              <a:rPr lang="en-US" dirty="0" smtClean="0"/>
              <a:t>Fill car(s) up with gas to use as alternate source of power if necessary.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Home”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Many injuries occur AFTER the event!</a:t>
            </a:r>
          </a:p>
          <a:p>
            <a:pPr lvl="1"/>
            <a:r>
              <a:rPr lang="en-US" dirty="0" smtClean="0"/>
              <a:t>Generators</a:t>
            </a:r>
          </a:p>
          <a:p>
            <a:pPr lvl="1"/>
            <a:r>
              <a:rPr lang="en-US" dirty="0" smtClean="0"/>
              <a:t>Gas/wood stoves</a:t>
            </a:r>
          </a:p>
          <a:p>
            <a:pPr lvl="1"/>
            <a:r>
              <a:rPr lang="en-US" dirty="0" smtClean="0"/>
              <a:t>Electrical</a:t>
            </a:r>
          </a:p>
          <a:p>
            <a:pPr lvl="1"/>
            <a:r>
              <a:rPr lang="en-US" dirty="0" smtClean="0"/>
              <a:t>Chainsaws</a:t>
            </a:r>
          </a:p>
          <a:p>
            <a:r>
              <a:rPr lang="en-US" dirty="0" smtClean="0"/>
              <a:t>You’re no good to you or anyone else (especially during a crisis) if you’re injured!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Home”</a:t>
            </a:r>
            <a:endParaRPr lang="en-US" dirty="0"/>
          </a:p>
        </p:txBody>
      </p:sp>
      <p:pic>
        <p:nvPicPr>
          <p:cNvPr id="9" name="Content Placeholder 8" descr="ESU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92356"/>
            <a:ext cx="4038600" cy="2703526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Targets for theft</a:t>
            </a:r>
          </a:p>
          <a:p>
            <a:r>
              <a:rPr lang="en-US" dirty="0" smtClean="0"/>
              <a:t>Protect yourself…</a:t>
            </a:r>
          </a:p>
          <a:p>
            <a:r>
              <a:rPr lang="en-US" dirty="0" smtClean="0"/>
              <a:t>Sound cues</a:t>
            </a:r>
          </a:p>
          <a:p>
            <a:r>
              <a:rPr lang="en-US" dirty="0" smtClean="0"/>
              <a:t>Lock it up</a:t>
            </a:r>
          </a:p>
          <a:p>
            <a:r>
              <a:rPr lang="en-US" dirty="0" smtClean="0"/>
              <a:t>Diesel is quieter</a:t>
            </a:r>
          </a:p>
          <a:p>
            <a:r>
              <a:rPr lang="en-US" dirty="0" smtClean="0"/>
              <a:t>Whole house model</a:t>
            </a:r>
            <a:endParaRPr lang="en-US" dirty="0"/>
          </a:p>
        </p:txBody>
      </p:sp>
      <p:pic>
        <p:nvPicPr>
          <p:cNvPr id="5" name="Content Placeholder 4" descr="generator security 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62500" y="2310606"/>
            <a:ext cx="3810000" cy="2867025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 security….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Generators are a great tool to make you self-sufficient.</a:t>
            </a:r>
          </a:p>
          <a:p>
            <a:pPr lvl="1"/>
            <a:r>
              <a:rPr lang="en-US" dirty="0" smtClean="0"/>
              <a:t>DO NOT RUN YOUR GENERATOR IN A GARAGE OR BASEMENT…EVER!</a:t>
            </a:r>
          </a:p>
          <a:p>
            <a:pPr lvl="1"/>
            <a:r>
              <a:rPr lang="en-US" dirty="0" smtClean="0"/>
              <a:t>DO NOT COVER SPACE OR PROPANE HEATERS WITH TARPS OR BLANKETS WHILE RUNNING!</a:t>
            </a:r>
          </a:p>
          <a:p>
            <a:pPr lvl="1"/>
            <a:r>
              <a:rPr lang="en-US" dirty="0" smtClean="0"/>
              <a:t>HAVE YOUR GENERATOR WIRED TO YOUR HOUSE BY A QUALIFIED, LICENSED ELECTRICIAN!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" name="Content Placeholder 9" descr="generato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97919"/>
            <a:ext cx="4038600" cy="2692400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Generators and Heaters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home has many systems and parts…</a:t>
            </a:r>
          </a:p>
          <a:p>
            <a:r>
              <a:rPr lang="en-US" dirty="0" smtClean="0"/>
              <a:t>Teach your wife/husband/S.O. </a:t>
            </a:r>
          </a:p>
          <a:p>
            <a:r>
              <a:rPr lang="en-US" dirty="0" smtClean="0"/>
              <a:t>…and kids!</a:t>
            </a:r>
          </a:p>
          <a:p>
            <a:r>
              <a:rPr lang="en-US" dirty="0" smtClean="0"/>
              <a:t>Accurate labeling</a:t>
            </a:r>
          </a:p>
          <a:p>
            <a:r>
              <a:rPr lang="en-US" dirty="0" smtClean="0"/>
              <a:t>Accurate information</a:t>
            </a:r>
          </a:p>
          <a:p>
            <a:r>
              <a:rPr lang="en-US" dirty="0" smtClean="0"/>
              <a:t>Does it work!?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moving parts….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 wires don’t stay dead.</a:t>
            </a:r>
          </a:p>
          <a:p>
            <a:r>
              <a:rPr lang="en-US" dirty="0" smtClean="0"/>
              <a:t>Dry ice isn’t a guarantee…</a:t>
            </a:r>
          </a:p>
          <a:p>
            <a:r>
              <a:rPr lang="en-US" dirty="0" smtClean="0"/>
              <a:t>…nor is food reimbursement.</a:t>
            </a:r>
          </a:p>
          <a:p>
            <a:r>
              <a:rPr lang="en-US" dirty="0" smtClean="0"/>
              <a:t>ID utility workers that want access to your home!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assume anything!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everyone can take care of themselves.</a:t>
            </a:r>
          </a:p>
          <a:p>
            <a:r>
              <a:rPr lang="en-US" dirty="0" smtClean="0"/>
              <a:t>The concept of “neighborhood reliance” pools a community’s resources to achieve self-reliance on a larger scale.</a:t>
            </a:r>
          </a:p>
          <a:p>
            <a:r>
              <a:rPr lang="en-US" dirty="0" smtClean="0"/>
              <a:t>Can be several houses or a whole condo development.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Zone”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Community food bank</a:t>
            </a:r>
          </a:p>
          <a:p>
            <a:r>
              <a:rPr lang="en-US" dirty="0" smtClean="0"/>
              <a:t>Neighborhood watch</a:t>
            </a:r>
          </a:p>
          <a:p>
            <a:r>
              <a:rPr lang="en-US" dirty="0" smtClean="0"/>
              <a:t>Carpooling</a:t>
            </a:r>
          </a:p>
          <a:p>
            <a:r>
              <a:rPr lang="en-US" dirty="0" smtClean="0"/>
              <a:t>Share resources</a:t>
            </a:r>
          </a:p>
          <a:p>
            <a:r>
              <a:rPr lang="en-US" dirty="0" smtClean="0"/>
              <a:t>Take turns checking on elderly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Content Placeholder 5" descr="chapel hill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54818" y="2438400"/>
            <a:ext cx="4111012" cy="2667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Zone”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housenumber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66115" y="1481138"/>
            <a:ext cx="3620770" cy="4525962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Have your house number visible (mutual aid)</a:t>
            </a:r>
          </a:p>
          <a:p>
            <a:r>
              <a:rPr lang="en-US" dirty="0" smtClean="0"/>
              <a:t>Check on (and call for) neighbors</a:t>
            </a:r>
          </a:p>
          <a:p>
            <a:r>
              <a:rPr lang="en-US" dirty="0" smtClean="0"/>
              <a:t>Traffic light out = STOP SIGN!</a:t>
            </a:r>
          </a:p>
          <a:p>
            <a:r>
              <a:rPr lang="en-US" dirty="0" smtClean="0"/>
              <a:t>Annoy ConEd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 us help you…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Disaster Prep Checklists</a:t>
            </a:r>
          </a:p>
          <a:p>
            <a:pPr lvl="1"/>
            <a:r>
              <a:rPr lang="en-US" dirty="0" smtClean="0">
                <a:hlinkClick r:id="rId2"/>
              </a:rPr>
              <a:t>http://www.fema.gov/pdf/areyouready/appendix_b.pdf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http://www.ready.gov/basic-disaster-supplies-kit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https://www.critikit.com/?gclid=CNXPze_tg7UCFQ-e4AodOVgAew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www.72hours.org</a:t>
            </a:r>
            <a:r>
              <a:rPr lang="en-US" dirty="0" smtClean="0"/>
              <a:t> (San Diego DEM)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TONS of info out there since Sandy…</a:t>
            </a:r>
          </a:p>
          <a:p>
            <a:r>
              <a:rPr lang="en-US" dirty="0" smtClean="0"/>
              <a:t>Still don’t hesitate to call your first responders!</a:t>
            </a:r>
          </a:p>
          <a:p>
            <a:r>
              <a:rPr lang="en-US" dirty="0" smtClean="0"/>
              <a:t>Think like the Navy Seals!</a:t>
            </a:r>
          </a:p>
          <a:p>
            <a:pPr lvl="1"/>
            <a:r>
              <a:rPr lang="en-US" dirty="0" smtClean="0"/>
              <a:t>“Two is one and one is none!”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General Preparedness Resources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Better to be safe, than….</a:t>
            </a:r>
          </a:p>
          <a:p>
            <a:r>
              <a:rPr lang="en-US" dirty="0" smtClean="0"/>
              <a:t>Changing weather events</a:t>
            </a:r>
          </a:p>
          <a:p>
            <a:r>
              <a:rPr lang="en-US" dirty="0" smtClean="0"/>
              <a:t>More demand on infrastructure and services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to the extreme (hopefully)</a:t>
            </a:r>
            <a:endParaRPr lang="en-US" dirty="0"/>
          </a:p>
        </p:txBody>
      </p:sp>
      <p:pic>
        <p:nvPicPr>
          <p:cNvPr id="7" name="Content Placeholder 6" descr="tom hank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0830" y="2209800"/>
            <a:ext cx="4351310" cy="304800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Quite simply, the ability to survive on your own.</a:t>
            </a:r>
          </a:p>
          <a:p>
            <a:r>
              <a:rPr lang="en-US" dirty="0" smtClean="0"/>
              <a:t>Hurricane/Super-Storm Sandy</a:t>
            </a:r>
          </a:p>
          <a:p>
            <a:pPr lvl="1"/>
            <a:r>
              <a:rPr lang="en-US" dirty="0" smtClean="0"/>
              <a:t>Emergency Services stressed</a:t>
            </a:r>
          </a:p>
          <a:p>
            <a:pPr lvl="1"/>
            <a:r>
              <a:rPr lang="en-US" dirty="0" smtClean="0"/>
              <a:t>Emergency supplies depleted (and non-emergency!)</a:t>
            </a:r>
          </a:p>
          <a:p>
            <a:pPr lvl="1"/>
            <a:r>
              <a:rPr lang="en-US" dirty="0" smtClean="0"/>
              <a:t>Utilities damaged</a:t>
            </a:r>
          </a:p>
          <a:p>
            <a:pPr lvl="1"/>
            <a:r>
              <a:rPr lang="en-US" dirty="0" smtClean="0"/>
              <a:t>Infrastructure damaged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“self-reliance”?	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Of course, the most important aspect.</a:t>
            </a:r>
          </a:p>
          <a:p>
            <a:r>
              <a:rPr lang="en-US" dirty="0" smtClean="0"/>
              <a:t>“Strong foundation” for the mind.</a:t>
            </a:r>
          </a:p>
          <a:p>
            <a:r>
              <a:rPr lang="en-US" dirty="0" smtClean="0"/>
              <a:t>Devil is in the details.</a:t>
            </a:r>
          </a:p>
          <a:p>
            <a:r>
              <a:rPr lang="en-US" dirty="0" smtClean="0"/>
              <a:t>Easy to miss the little things.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Own”</a:t>
            </a:r>
            <a:endParaRPr lang="en-US" dirty="0"/>
          </a:p>
        </p:txBody>
      </p:sp>
      <p:pic>
        <p:nvPicPr>
          <p:cNvPr id="5" name="Picture 4" descr="IMG_44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3657600" cy="4521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Obvious Basic Human Needs:</a:t>
            </a:r>
          </a:p>
          <a:p>
            <a:r>
              <a:rPr lang="en-US" dirty="0" smtClean="0"/>
              <a:t>Food (non-perishable, long-life)</a:t>
            </a:r>
          </a:p>
          <a:p>
            <a:r>
              <a:rPr lang="en-US" dirty="0" smtClean="0"/>
              <a:t>Water (1 gallon per day per person)</a:t>
            </a:r>
          </a:p>
          <a:p>
            <a:r>
              <a:rPr lang="en-US" dirty="0" smtClean="0"/>
              <a:t>Hygiene </a:t>
            </a:r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Own”</a:t>
            </a:r>
            <a:endParaRPr lang="en-US" dirty="0"/>
          </a:p>
        </p:txBody>
      </p:sp>
      <p:pic>
        <p:nvPicPr>
          <p:cNvPr id="4" name="Picture 3" descr="food-stor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3581400"/>
            <a:ext cx="6781800" cy="28575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not-so-obvious:</a:t>
            </a:r>
          </a:p>
          <a:p>
            <a:r>
              <a:rPr lang="en-US" dirty="0" smtClean="0"/>
              <a:t>“Business as usual” for the kids</a:t>
            </a:r>
          </a:p>
          <a:p>
            <a:r>
              <a:rPr lang="en-US" dirty="0" smtClean="0"/>
              <a:t>Entertainment (especially in our electronic society)</a:t>
            </a:r>
          </a:p>
          <a:p>
            <a:r>
              <a:rPr lang="en-US" dirty="0" smtClean="0"/>
              <a:t>Medication (pre-emptive call to doctor for refill)</a:t>
            </a:r>
          </a:p>
          <a:p>
            <a:r>
              <a:rPr lang="en-US" dirty="0" smtClean="0"/>
              <a:t>Spare glasses/contacts</a:t>
            </a:r>
          </a:p>
          <a:p>
            <a:r>
              <a:rPr lang="en-US" dirty="0" smtClean="0"/>
              <a:t>Car chargers/converters</a:t>
            </a:r>
          </a:p>
          <a:p>
            <a:r>
              <a:rPr lang="en-US" dirty="0" smtClean="0"/>
              <a:t>Copies of important paperwork (electronic too)</a:t>
            </a:r>
          </a:p>
          <a:p>
            <a:r>
              <a:rPr lang="en-US" dirty="0" smtClean="0"/>
              <a:t>Cash</a:t>
            </a:r>
          </a:p>
          <a:p>
            <a:r>
              <a:rPr lang="en-US" dirty="0" smtClean="0"/>
              <a:t>Go Bags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Own”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“Go Bag” is a kit that contains personal essentials to “grab and go” in case of an emergency.</a:t>
            </a:r>
          </a:p>
          <a:p>
            <a:r>
              <a:rPr lang="en-US" dirty="0" smtClean="0"/>
              <a:t>Different kits for adults and children.</a:t>
            </a:r>
          </a:p>
          <a:p>
            <a:r>
              <a:rPr lang="en-US" dirty="0" smtClean="0"/>
              <a:t>Family pictures, toys, comfort food, etc.</a:t>
            </a:r>
          </a:p>
          <a:p>
            <a:r>
              <a:rPr lang="en-US" dirty="0" smtClean="0"/>
              <a:t>Vital info should also be included in kit.</a:t>
            </a:r>
          </a:p>
          <a:p>
            <a:r>
              <a:rPr lang="en-US" dirty="0" smtClean="0"/>
              <a:t>Pre-made kits are sold online.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“Go Bag”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Forgetting about YOU!</a:t>
            </a:r>
          </a:p>
          <a:p>
            <a:r>
              <a:rPr lang="en-US" dirty="0" smtClean="0"/>
              <a:t>Arrangements at work</a:t>
            </a:r>
          </a:p>
          <a:p>
            <a:r>
              <a:rPr lang="en-US" dirty="0" smtClean="0"/>
              <a:t>No plan</a:t>
            </a:r>
          </a:p>
          <a:p>
            <a:r>
              <a:rPr lang="en-US" dirty="0" smtClean="0"/>
              <a:t>Know where everything is, and on that note…</a:t>
            </a:r>
          </a:p>
          <a:p>
            <a:r>
              <a:rPr lang="en-US" dirty="0" smtClean="0"/>
              <a:t>keep your supplies and food accessible!!</a:t>
            </a:r>
          </a:p>
          <a:p>
            <a:r>
              <a:rPr lang="en-US" dirty="0" smtClean="0"/>
              <a:t>Back-up to your back-up.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pitfalls….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Fill up on heating oil, propane, etc.</a:t>
            </a:r>
          </a:p>
          <a:p>
            <a:r>
              <a:rPr lang="en-US" dirty="0" smtClean="0"/>
              <a:t>Board up sensitive structure points</a:t>
            </a:r>
          </a:p>
          <a:p>
            <a:r>
              <a:rPr lang="en-US" dirty="0" smtClean="0"/>
              <a:t>Batteries, candles, flashlights, first aid</a:t>
            </a:r>
          </a:p>
          <a:p>
            <a:r>
              <a:rPr lang="en-US" dirty="0" smtClean="0"/>
              <a:t>“Utility” water source (for well water users)</a:t>
            </a:r>
          </a:p>
          <a:p>
            <a:r>
              <a:rPr lang="en-US" dirty="0" smtClean="0"/>
              <a:t>Prep small engine equipment!!</a:t>
            </a:r>
          </a:p>
          <a:p>
            <a:r>
              <a:rPr lang="en-US" dirty="0" smtClean="0"/>
              <a:t>Take care of problems trees now!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Content Placeholder 7" descr="home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67200" y="1752600"/>
            <a:ext cx="4723341" cy="3733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“Your Home”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2169</TotalTime>
  <Words>699</Words>
  <Application>Microsoft Office PowerPoint</Application>
  <PresentationFormat>On-screen Show (4:3)</PresentationFormat>
  <Paragraphs>125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Your Own,  Your Home,  and Your Zone</vt:lpstr>
      <vt:lpstr>Not to the extreme (hopefully)</vt:lpstr>
      <vt:lpstr>What is “self-reliance”? </vt:lpstr>
      <vt:lpstr>“Your Own”</vt:lpstr>
      <vt:lpstr>“Your Own”</vt:lpstr>
      <vt:lpstr>“Your Own”</vt:lpstr>
      <vt:lpstr>The “Go Bag”</vt:lpstr>
      <vt:lpstr>Common pitfalls….</vt:lpstr>
      <vt:lpstr>“Your Home”</vt:lpstr>
      <vt:lpstr>“Your Home”</vt:lpstr>
      <vt:lpstr>“Your Home”</vt:lpstr>
      <vt:lpstr>Generator security….</vt:lpstr>
      <vt:lpstr>Generators and Heaters</vt:lpstr>
      <vt:lpstr>Many moving parts….</vt:lpstr>
      <vt:lpstr>Don’t assume anything!</vt:lpstr>
      <vt:lpstr>“Your Zone”</vt:lpstr>
      <vt:lpstr>“Your Zone”</vt:lpstr>
      <vt:lpstr>Help us help you…</vt:lpstr>
      <vt:lpstr>General Preparedness Resources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Protecting Your Own,  Your Home,  and Your Zone</dc:title>
  <dc:creator/>
  <cp:lastModifiedBy>Nick Alongi</cp:lastModifiedBy>
  <cp:revision>207</cp:revision>
  <dcterms:created xsi:type="dcterms:W3CDTF">2006-08-16T00:00:00Z</dcterms:created>
  <dcterms:modified xsi:type="dcterms:W3CDTF">2013-01-29T21:46:16Z</dcterms:modified>
</cp:coreProperties>
</file>